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6"/>
  </p:notesMasterIdLst>
  <p:handoutMasterIdLst>
    <p:handoutMasterId r:id="rId37"/>
  </p:handoutMasterIdLst>
  <p:sldIdLst>
    <p:sldId id="256" r:id="rId5"/>
    <p:sldId id="396" r:id="rId6"/>
    <p:sldId id="398" r:id="rId7"/>
    <p:sldId id="379" r:id="rId8"/>
    <p:sldId id="368" r:id="rId9"/>
    <p:sldId id="351" r:id="rId10"/>
    <p:sldId id="409" r:id="rId11"/>
    <p:sldId id="407" r:id="rId12"/>
    <p:sldId id="408" r:id="rId13"/>
    <p:sldId id="365" r:id="rId14"/>
    <p:sldId id="397" r:id="rId15"/>
    <p:sldId id="380" r:id="rId16"/>
    <p:sldId id="381" r:id="rId17"/>
    <p:sldId id="383" r:id="rId18"/>
    <p:sldId id="359" r:id="rId19"/>
    <p:sldId id="405" r:id="rId20"/>
    <p:sldId id="384" r:id="rId21"/>
    <p:sldId id="385" r:id="rId22"/>
    <p:sldId id="399" r:id="rId23"/>
    <p:sldId id="386" r:id="rId24"/>
    <p:sldId id="387" r:id="rId25"/>
    <p:sldId id="388" r:id="rId26"/>
    <p:sldId id="390" r:id="rId27"/>
    <p:sldId id="391" r:id="rId28"/>
    <p:sldId id="400" r:id="rId29"/>
    <p:sldId id="392" r:id="rId30"/>
    <p:sldId id="393" r:id="rId31"/>
    <p:sldId id="401" r:id="rId32"/>
    <p:sldId id="395" r:id="rId33"/>
    <p:sldId id="389" r:id="rId34"/>
    <p:sldId id="406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 varScale="1">
        <p:scale>
          <a:sx n="78" d="100"/>
          <a:sy n="78" d="100"/>
        </p:scale>
        <p:origin x="11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693113136"/>
        <c:axId val="-693121840"/>
      </c:radarChart>
      <c:catAx>
        <c:axId val="-69311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93121840"/>
        <c:crosses val="autoZero"/>
        <c:auto val="1"/>
        <c:lblAlgn val="ctr"/>
        <c:lblOffset val="100"/>
        <c:noMultiLvlLbl val="0"/>
      </c:catAx>
      <c:valAx>
        <c:axId val="-69312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93113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  <c:extLst/>
</c:chartSpace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27/03/2018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1033272"/>
            <a:ext cx="8631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META: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dirty="0">
                <a:solidFill>
                  <a:srgbClr val="FF0000"/>
                </a:solidFill>
              </a:rPr>
              <a:t>processo de contratações na fase de planejamento </a:t>
            </a:r>
            <a:r>
              <a:rPr lang="pt-BR" b="1" dirty="0">
                <a:solidFill>
                  <a:schemeClr val="dk1"/>
                </a:solidFill>
              </a:rPr>
              <a:t>de bens e serviços até </a:t>
            </a:r>
            <a:r>
              <a:rPr lang="pt-BR" b="1" dirty="0">
                <a:solidFill>
                  <a:srgbClr val="FF0000"/>
                </a:solidFill>
              </a:rPr>
              <a:t>Abril</a:t>
            </a:r>
            <a:r>
              <a:rPr lang="pt-BR" b="1" dirty="0">
                <a:solidFill>
                  <a:schemeClr val="dk1"/>
                </a:solidFill>
              </a:rPr>
              <a:t> de 2018.</a:t>
            </a:r>
            <a:br>
              <a:rPr lang="pt-BR" dirty="0">
                <a:solidFill>
                  <a:schemeClr val="dk1"/>
                </a:solidFill>
              </a:rPr>
            </a:b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DIRETOS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 – Economia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u="sng" dirty="0">
                <a:solidFill>
                  <a:srgbClr val="FF0000"/>
                </a:solidFill>
              </a:rPr>
              <a:t>/ano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INDIRETOS</a:t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0000"/>
                </a:solidFill>
              </a:rPr>
              <a:t>- </a:t>
            </a:r>
            <a:r>
              <a:rPr lang="pt-BR" strike="sngStrike" dirty="0">
                <a:solidFill>
                  <a:srgbClr val="FF0000"/>
                </a:solidFill>
              </a:rPr>
              <a:t>Instrumentalização do trabalho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trike="sngStrike" dirty="0">
                <a:solidFill>
                  <a:srgbClr val="FF0000"/>
                </a:solidFill>
              </a:rPr>
              <a:t>- Trabalho com Padronização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0000"/>
                </a:solidFill>
              </a:rPr>
              <a:t>- Satisfação do Servidor ao trabalhar com metodologias e padroes definidos, possibilitando a redução do stress no trabalho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26" y="564876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" y="5678533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5" y="5670390"/>
            <a:ext cx="1793575" cy="1187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4" y="847724"/>
            <a:ext cx="8162933" cy="506280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55360" y="1188720"/>
            <a:ext cx="3017520" cy="944880"/>
          </a:xfrm>
          <a:prstGeom prst="ellipse">
            <a:avLst/>
          </a:prstGeom>
          <a:solidFill>
            <a:schemeClr val="accent1">
              <a:alpha val="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:a16="http://schemas.microsoft.com/office/drawing/2014/main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:a16="http://schemas.microsoft.com/office/drawing/2014/main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:a16="http://schemas.microsoft.com/office/drawing/2014/main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396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4827</TotalTime>
  <Words>616</Words>
  <Application>Microsoft Office PowerPoint</Application>
  <PresentationFormat>On-screen Show (4:3)</PresentationFormat>
  <Paragraphs>201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Tahoma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Ruhan Pablo Acosta Sanabria</cp:lastModifiedBy>
  <cp:revision>487</cp:revision>
  <dcterms:created xsi:type="dcterms:W3CDTF">2012-05-11T20:10:57Z</dcterms:created>
  <dcterms:modified xsi:type="dcterms:W3CDTF">2018-03-26T22:41:49Z</dcterms:modified>
</cp:coreProperties>
</file>